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9" r:id="rId3"/>
    <p:sldId id="257" r:id="rId4"/>
    <p:sldId id="261" r:id="rId5"/>
    <p:sldId id="262" r:id="rId6"/>
    <p:sldId id="258" r:id="rId7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4660"/>
  </p:normalViewPr>
  <p:slideViewPr>
    <p:cSldViewPr snapToGrid="0">
      <p:cViewPr varScale="1">
        <p:scale>
          <a:sx n="82" d="100"/>
          <a:sy n="82" d="100"/>
        </p:scale>
        <p:origin x="71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530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932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602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6/23/2024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383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442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62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835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104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591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790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60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152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52B717E-679E-41A4-B95A-8F7DFAD3FA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23">
            <a:extLst>
              <a:ext uri="{FF2B5EF4-FFF2-40B4-BE49-F238E27FC236}">
                <a16:creationId xmlns:a16="http://schemas.microsoft.com/office/drawing/2014/main" id="{0B0EB278-F8C7-43AD-BCE2-A2F4D98C499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1"/>
            <a:ext cx="7960944" cy="6859759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3837993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3837993 w 6125882"/>
              <a:gd name="connsiteY4" fmla="*/ 0 h 6857998"/>
              <a:gd name="connsiteX0" fmla="*/ 3244301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244301 w 6125882"/>
              <a:gd name="connsiteY4" fmla="*/ 0 h 6868949"/>
              <a:gd name="connsiteX0" fmla="*/ 3010169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010169 w 6125882"/>
              <a:gd name="connsiteY4" fmla="*/ 0 h 6868949"/>
              <a:gd name="connsiteX0" fmla="*/ 2951635 w 6067348"/>
              <a:gd name="connsiteY0" fmla="*/ 0 h 6868949"/>
              <a:gd name="connsiteX1" fmla="*/ 6067348 w 6067348"/>
              <a:gd name="connsiteY1" fmla="*/ 10951 h 6868949"/>
              <a:gd name="connsiteX2" fmla="*/ 6067348 w 6067348"/>
              <a:gd name="connsiteY2" fmla="*/ 6868949 h 6868949"/>
              <a:gd name="connsiteX3" fmla="*/ 0 w 6067348"/>
              <a:gd name="connsiteY3" fmla="*/ 6867946 h 6868949"/>
              <a:gd name="connsiteX4" fmla="*/ 2951635 w 6067348"/>
              <a:gd name="connsiteY4" fmla="*/ 0 h 6868949"/>
              <a:gd name="connsiteX0" fmla="*/ 2762929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762929 w 6067348"/>
              <a:gd name="connsiteY4" fmla="*/ 0 h 6859759"/>
              <a:gd name="connsiteX0" fmla="*/ 2675315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675315 w 6067348"/>
              <a:gd name="connsiteY4" fmla="*/ 0 h 6859759"/>
              <a:gd name="connsiteX0" fmla="*/ 2446171 w 5838204"/>
              <a:gd name="connsiteY0" fmla="*/ 0 h 6859759"/>
              <a:gd name="connsiteX1" fmla="*/ 5838204 w 5838204"/>
              <a:gd name="connsiteY1" fmla="*/ 1761 h 6859759"/>
              <a:gd name="connsiteX2" fmla="*/ 5838204 w 5838204"/>
              <a:gd name="connsiteY2" fmla="*/ 6859759 h 6859759"/>
              <a:gd name="connsiteX3" fmla="*/ 0 w 5838204"/>
              <a:gd name="connsiteY3" fmla="*/ 6858756 h 6859759"/>
              <a:gd name="connsiteX4" fmla="*/ 2446171 w 5838204"/>
              <a:gd name="connsiteY4" fmla="*/ 0 h 685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8204" h="6859759">
                <a:moveTo>
                  <a:pt x="2446171" y="0"/>
                </a:moveTo>
                <a:lnTo>
                  <a:pt x="5838204" y="1761"/>
                </a:lnTo>
                <a:lnTo>
                  <a:pt x="5838204" y="6859759"/>
                </a:lnTo>
                <a:lnTo>
                  <a:pt x="0" y="6858756"/>
                </a:lnTo>
                <a:lnTo>
                  <a:pt x="2446171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C827DC-EA2C-87B3-34D2-EEBFB5C7F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350" y="541964"/>
            <a:ext cx="4768938" cy="3818667"/>
          </a:xfrm>
        </p:spPr>
        <p:txBody>
          <a:bodyPr>
            <a:normAutofit/>
          </a:bodyPr>
          <a:lstStyle/>
          <a:p>
            <a:pPr algn="l"/>
            <a:r>
              <a:rPr lang="bg-BG" sz="5400"/>
              <a:t>Маратона на Мишо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0A7A0AD-25ED-4137-AA04-A0E36CAA8E4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1187" y="10631"/>
            <a:ext cx="876073" cy="68580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186F20B-6445-4368-B022-F9EABF15AE1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9307961" y="640726"/>
            <a:ext cx="2884039" cy="621727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9F97BBF-9EBF-4BEE-B39C-E6C666941D8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34086" y="0"/>
            <a:ext cx="2757914" cy="142520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splash of colors on a white surface">
            <a:extLst>
              <a:ext uri="{FF2B5EF4-FFF2-40B4-BE49-F238E27FC236}">
                <a16:creationId xmlns:a16="http://schemas.microsoft.com/office/drawing/2014/main" id="{C590B31C-D10C-3CA7-DAA6-284F5A2DD5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347306"/>
            <a:ext cx="5562600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693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9ED0BC-30AC-E2C1-47A2-5E2AF8612871}"/>
              </a:ext>
            </a:extLst>
          </p:cNvPr>
          <p:cNvSpPr txBox="1"/>
          <p:nvPr/>
        </p:nvSpPr>
        <p:spPr>
          <a:xfrm>
            <a:off x="3293806" y="332826"/>
            <a:ext cx="56043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6000" dirty="0"/>
              <a:t>Нашият отбор: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897FD56-1A02-6784-394D-78CF572654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7572" y="2208628"/>
            <a:ext cx="2377994" cy="3235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3D2C12-164C-93E8-CFF6-AC37B76D1683}"/>
              </a:ext>
            </a:extLst>
          </p:cNvPr>
          <p:cNvSpPr txBox="1"/>
          <p:nvPr/>
        </p:nvSpPr>
        <p:spPr>
          <a:xfrm>
            <a:off x="1950341" y="5444197"/>
            <a:ext cx="2686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400" dirty="0"/>
              <a:t>Кирил Тодоров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0F9ED5D7-BF33-B6AA-CE97-9AE510EE91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7439" y="2208627"/>
            <a:ext cx="2377994" cy="3235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DA2161-2292-B864-6F0A-0FAEA53AF2F9}"/>
              </a:ext>
            </a:extLst>
          </p:cNvPr>
          <p:cNvSpPr txBox="1"/>
          <p:nvPr/>
        </p:nvSpPr>
        <p:spPr>
          <a:xfrm>
            <a:off x="7286263" y="5444196"/>
            <a:ext cx="2686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400" dirty="0"/>
              <a:t>Петър Кашлов</a:t>
            </a:r>
          </a:p>
        </p:txBody>
      </p:sp>
    </p:spTree>
    <p:extLst>
      <p:ext uri="{BB962C8B-B14F-4D97-AF65-F5344CB8AC3E}">
        <p14:creationId xmlns:p14="http://schemas.microsoft.com/office/powerpoint/2010/main" val="2597888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D41343-7D3E-1E37-83DC-5406D32CEFC7}"/>
              </a:ext>
            </a:extLst>
          </p:cNvPr>
          <p:cNvSpPr txBox="1"/>
          <p:nvPr/>
        </p:nvSpPr>
        <p:spPr>
          <a:xfrm>
            <a:off x="1209678" y="811844"/>
            <a:ext cx="61335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g-BG" sz="3600" dirty="0"/>
              <a:t>Използвани технологии:</a:t>
            </a:r>
          </a:p>
        </p:txBody>
      </p:sp>
      <p:pic>
        <p:nvPicPr>
          <p:cNvPr id="1028" name="Picture 4" descr="arduino-logo - Robopartans">
            <a:extLst>
              <a:ext uri="{FF2B5EF4-FFF2-40B4-BE49-F238E27FC236}">
                <a16:creationId xmlns:a16="http://schemas.microsoft.com/office/drawing/2014/main" id="{E7C0A50F-6FD3-D280-0CF1-858F9F0BA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625" y="3222115"/>
            <a:ext cx="2814710" cy="2814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hatGPT - Wikipedia">
            <a:extLst>
              <a:ext uri="{FF2B5EF4-FFF2-40B4-BE49-F238E27FC236}">
                <a16:creationId xmlns:a16="http://schemas.microsoft.com/office/drawing/2014/main" id="{99D69158-C442-5316-F06B-6EE0F5D2D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354" y="3614178"/>
            <a:ext cx="1998831" cy="1998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| San Francisco CA">
            <a:extLst>
              <a:ext uri="{FF2B5EF4-FFF2-40B4-BE49-F238E27FC236}">
                <a16:creationId xmlns:a16="http://schemas.microsoft.com/office/drawing/2014/main" id="{1019E4C2-29B3-7782-9E6C-348B2272E4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7525" y="3429000"/>
            <a:ext cx="2328203" cy="2328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Discord new 2021 Logo PNG vector in SVG, PDF, AI, CDR format">
            <a:extLst>
              <a:ext uri="{FF2B5EF4-FFF2-40B4-BE49-F238E27FC236}">
                <a16:creationId xmlns:a16="http://schemas.microsoft.com/office/drawing/2014/main" id="{4DDD59BB-5234-0213-B13F-546D5777DD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9753" y="3332882"/>
            <a:ext cx="3412602" cy="256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5866A42-1DD4-458E-2068-A4CB1AB8F6E9}"/>
              </a:ext>
            </a:extLst>
          </p:cNvPr>
          <p:cNvSpPr txBox="1"/>
          <p:nvPr/>
        </p:nvSpPr>
        <p:spPr>
          <a:xfrm>
            <a:off x="1209678" y="2258921"/>
            <a:ext cx="61335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g-BG" b="1" dirty="0"/>
              <a:t>https://github.com/sc0utaa/Arduino-Skirmish.git</a:t>
            </a:r>
          </a:p>
        </p:txBody>
      </p:sp>
    </p:spTree>
    <p:extLst>
      <p:ext uri="{BB962C8B-B14F-4D97-AF65-F5344CB8AC3E}">
        <p14:creationId xmlns:p14="http://schemas.microsoft.com/office/powerpoint/2010/main" val="4098697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84579" y="447870"/>
            <a:ext cx="66993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6000" dirty="0" smtClean="0"/>
              <a:t>Използвани части</a:t>
            </a:r>
            <a:endParaRPr lang="bg-BG" sz="6000" dirty="0"/>
          </a:p>
        </p:txBody>
      </p:sp>
      <p:sp>
        <p:nvSpPr>
          <p:cNvPr id="5" name="TextBox 4"/>
          <p:cNvSpPr txBox="1"/>
          <p:nvPr/>
        </p:nvSpPr>
        <p:spPr>
          <a:xfrm>
            <a:off x="3681088" y="2537926"/>
            <a:ext cx="4506362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3200" dirty="0"/>
              <a:t>Arduino Board</a:t>
            </a:r>
            <a:endParaRPr lang="bg-BG" sz="32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3200" dirty="0"/>
              <a:t>20x4 I2C LCD Display</a:t>
            </a:r>
            <a:endParaRPr lang="bg-BG" sz="32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3200" dirty="0"/>
              <a:t>Joystick</a:t>
            </a:r>
            <a:endParaRPr lang="bg-BG" sz="32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3200" dirty="0"/>
              <a:t>Jumper Wires</a:t>
            </a:r>
            <a:endParaRPr lang="bg-BG" sz="32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Breadboard</a:t>
            </a:r>
            <a:endParaRPr lang="bg-BG" sz="3200" dirty="0"/>
          </a:p>
        </p:txBody>
      </p:sp>
    </p:spTree>
    <p:extLst>
      <p:ext uri="{BB962C8B-B14F-4D97-AF65-F5344CB8AC3E}">
        <p14:creationId xmlns:p14="http://schemas.microsoft.com/office/powerpoint/2010/main" val="1551902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7298" y="856237"/>
            <a:ext cx="7640884" cy="494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277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FDF4CC-3A51-4C57-7560-B13335F899CC}"/>
              </a:ext>
            </a:extLst>
          </p:cNvPr>
          <p:cNvSpPr txBox="1"/>
          <p:nvPr/>
        </p:nvSpPr>
        <p:spPr>
          <a:xfrm>
            <a:off x="844061" y="1716259"/>
            <a:ext cx="62038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/>
              <a:t>DEMO</a:t>
            </a:r>
            <a:endParaRPr lang="bg-BG" sz="7200" b="1" dirty="0"/>
          </a:p>
        </p:txBody>
      </p:sp>
      <p:pic>
        <p:nvPicPr>
          <p:cNvPr id="3" name="IMG_9252">
            <a:hlinkClick r:id="" action="ppaction://media"/>
            <a:extLst>
              <a:ext uri="{FF2B5EF4-FFF2-40B4-BE49-F238E27FC236}">
                <a16:creationId xmlns:a16="http://schemas.microsoft.com/office/drawing/2014/main" id="{0CFEC1AE-1718-4784-8F33-E22FC6A001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13011" y="0"/>
            <a:ext cx="49752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146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ngleLinesVTI">
  <a:themeElements>
    <a:clrScheme name="Custom 34">
      <a:dk1>
        <a:sysClr val="windowText" lastClr="000000"/>
      </a:dk1>
      <a:lt1>
        <a:sysClr val="window" lastClr="FFFFFF"/>
      </a:lt1>
      <a:dk2>
        <a:srgbClr val="001E2E"/>
      </a:dk2>
      <a:lt2>
        <a:srgbClr val="F0ECEC"/>
      </a:lt2>
      <a:accent1>
        <a:srgbClr val="155767"/>
      </a:accent1>
      <a:accent2>
        <a:srgbClr val="BA9CA0"/>
      </a:accent2>
      <a:accent3>
        <a:srgbClr val="A57931"/>
      </a:accent3>
      <a:accent4>
        <a:srgbClr val="0E577C"/>
      </a:accent4>
      <a:accent5>
        <a:srgbClr val="CC846E"/>
      </a:accent5>
      <a:accent6>
        <a:srgbClr val="93767A"/>
      </a:accent6>
      <a:hlink>
        <a:srgbClr val="0563C1"/>
      </a:hlink>
      <a:folHlink>
        <a:srgbClr val="954F72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29</Words>
  <Application>Microsoft Office PowerPoint</Application>
  <PresentationFormat>Widescreen</PresentationFormat>
  <Paragraphs>13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Univers Condensed Light</vt:lpstr>
      <vt:lpstr>Walbaum Display Light</vt:lpstr>
      <vt:lpstr>AngleLinesVTI</vt:lpstr>
      <vt:lpstr>Маратона на Мишо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Маратона на Мишо</dc:title>
  <dc:creator>Петър К. Кашлов</dc:creator>
  <cp:lastModifiedBy>pc1_6</cp:lastModifiedBy>
  <cp:revision>5</cp:revision>
  <dcterms:created xsi:type="dcterms:W3CDTF">2024-06-22T22:46:23Z</dcterms:created>
  <dcterms:modified xsi:type="dcterms:W3CDTF">2024-06-23T07:12:33Z</dcterms:modified>
</cp:coreProperties>
</file>

<file path=docProps/thumbnail.jpeg>
</file>